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A3DE-AB39-407C-B7C8-207437EA606C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4926B-6830-44F5-9DF9-56AC69058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27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A3DE-AB39-407C-B7C8-207437EA606C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4926B-6830-44F5-9DF9-56AC69058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7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A3DE-AB39-407C-B7C8-207437EA606C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4926B-6830-44F5-9DF9-56AC69058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26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A3DE-AB39-407C-B7C8-207437EA606C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4926B-6830-44F5-9DF9-56AC69058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70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A3DE-AB39-407C-B7C8-207437EA606C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4926B-6830-44F5-9DF9-56AC69058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40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A3DE-AB39-407C-B7C8-207437EA606C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4926B-6830-44F5-9DF9-56AC69058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18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A3DE-AB39-407C-B7C8-207437EA606C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4926B-6830-44F5-9DF9-56AC69058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02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A3DE-AB39-407C-B7C8-207437EA606C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4926B-6830-44F5-9DF9-56AC69058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67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A3DE-AB39-407C-B7C8-207437EA606C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4926B-6830-44F5-9DF9-56AC69058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6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A3DE-AB39-407C-B7C8-207437EA606C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4926B-6830-44F5-9DF9-56AC69058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7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A3DE-AB39-407C-B7C8-207437EA606C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4926B-6830-44F5-9DF9-56AC69058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1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6A3DE-AB39-407C-B7C8-207437EA606C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4926B-6830-44F5-9DF9-56AC69058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1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idx="1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Constitutional Reference</a:t>
            </a:r>
          </a:p>
          <a:p>
            <a:r>
              <a:rPr lang="en-US" dirty="0" smtClean="0"/>
              <a:t>Use Easybib.com or this format as an example: </a:t>
            </a:r>
          </a:p>
          <a:p>
            <a:r>
              <a:rPr lang="en-US" dirty="0" smtClean="0"/>
              <a:t>Last Name, First Name. “Title of Article.” Publication. Date Published. Web. Date Accessed. &lt;http://insertwebsitehere.com&gt;</a:t>
            </a:r>
          </a:p>
        </p:txBody>
      </p:sp>
    </p:spTree>
    <p:extLst>
      <p:ext uri="{BB962C8B-B14F-4D97-AF65-F5344CB8AC3E}">
        <p14:creationId xmlns:p14="http://schemas.microsoft.com/office/powerpoint/2010/main" val="3360752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idx="1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Political Cartoon</a:t>
            </a:r>
            <a:endParaRPr lang="en-US" dirty="0" smtClean="0"/>
          </a:p>
          <a:p>
            <a:r>
              <a:rPr lang="en-US" dirty="0" smtClean="0"/>
              <a:t>Use Easybib.com or this format as an example: </a:t>
            </a:r>
          </a:p>
          <a:p>
            <a:r>
              <a:rPr lang="en-US" dirty="0" smtClean="0"/>
              <a:t>Last Name, First Name. “Title of Article.” Publication. Date Published. Web. Date Accessed. &lt;http://insertwebsitehere.com&gt;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414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idx="1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Political Beliefs and Behaviors</a:t>
            </a:r>
          </a:p>
          <a:p>
            <a:r>
              <a:rPr lang="en-US" dirty="0" smtClean="0"/>
              <a:t>Use Easybib.com or this format as an example: </a:t>
            </a:r>
          </a:p>
          <a:p>
            <a:r>
              <a:rPr lang="en-US" dirty="0" smtClean="0"/>
              <a:t>Last Name, First Name. “Title of Article.” Publication. Date Published. Web. Date Accessed. &lt;http://insertwebsitehere.com&gt;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434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idx="1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Institutions of Government (3 Branches)</a:t>
            </a:r>
          </a:p>
          <a:p>
            <a:r>
              <a:rPr lang="en-US" dirty="0" smtClean="0"/>
              <a:t>Use Easybib.com or this format as an example: </a:t>
            </a:r>
          </a:p>
          <a:p>
            <a:r>
              <a:rPr lang="en-US" dirty="0" smtClean="0"/>
              <a:t>Last Name, First Name. “Title of Article.” Publication. Date Published. Web. Date Accessed. &lt;http://insertwebsitehere.com&gt;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518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idx="1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Civil Rights and Civil Liberties</a:t>
            </a:r>
          </a:p>
          <a:p>
            <a:r>
              <a:rPr lang="en-US" dirty="0" smtClean="0"/>
              <a:t>Use Easybib.com or this format as an example: </a:t>
            </a:r>
          </a:p>
          <a:p>
            <a:r>
              <a:rPr lang="en-US" dirty="0" smtClean="0"/>
              <a:t>Last Name, First Name. “Title of Article.” Publication. Date Published. Web. Date Accessed. &lt;http://insertwebsitehere.com&gt;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777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idx="1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Domestic Policy</a:t>
            </a:r>
          </a:p>
          <a:p>
            <a:r>
              <a:rPr lang="en-US" dirty="0" smtClean="0"/>
              <a:t>Use Easybib.com or this format as an example: </a:t>
            </a:r>
          </a:p>
          <a:p>
            <a:r>
              <a:rPr lang="en-US" dirty="0" smtClean="0"/>
              <a:t>Last Name, First Name. “Title of Article.” Publication. Date Published. Web. Date Accessed. &lt;http://insertwebsitehere.com&gt;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127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idx="1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Foreign Policy</a:t>
            </a:r>
          </a:p>
          <a:p>
            <a:r>
              <a:rPr lang="en-US" dirty="0" smtClean="0"/>
              <a:t>Use Easybib.com or this format as an example: </a:t>
            </a:r>
          </a:p>
          <a:p>
            <a:r>
              <a:rPr lang="en-US" dirty="0" smtClean="0"/>
              <a:t>Last Name, First Name. “Title of Article.” Publication. Date Published. Web. Date Accessed. &lt;http://insertwebsitehere.com&gt;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269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idx="1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International News</a:t>
            </a:r>
          </a:p>
          <a:p>
            <a:r>
              <a:rPr lang="en-US" dirty="0" smtClean="0"/>
              <a:t>Use Easybib.com or this format as an example: </a:t>
            </a:r>
          </a:p>
          <a:p>
            <a:r>
              <a:rPr lang="en-US" dirty="0" smtClean="0"/>
              <a:t>Last Name, First Name. “Title of Article.” Publication. Date Published. Web. Date Accessed. &lt;http://insertwebsitehere.com&gt;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89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idx="1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Local News</a:t>
            </a:r>
          </a:p>
          <a:p>
            <a:r>
              <a:rPr lang="en-US" dirty="0" smtClean="0"/>
              <a:t>Use Easybib.com or this format as an example: </a:t>
            </a:r>
          </a:p>
          <a:p>
            <a:r>
              <a:rPr lang="en-US" dirty="0" smtClean="0"/>
              <a:t>Last Name, First Name. “Title of Article.” Publication. Date Published. Web. Date Accessed. &lt;http://insertwebsitehere.com&gt;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573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idx="1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News of the Bizarre</a:t>
            </a:r>
          </a:p>
          <a:p>
            <a:r>
              <a:rPr lang="en-US" dirty="0" smtClean="0"/>
              <a:t>Use Easybib.com or this format as an example: </a:t>
            </a:r>
          </a:p>
          <a:p>
            <a:r>
              <a:rPr lang="en-US" dirty="0" smtClean="0"/>
              <a:t>Last Name, First Name. “Title of Article.” Publication. Date Published. Web. Date Accessed. &lt;http://insertwebsitehere.com&gt;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170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382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temp</cp:lastModifiedBy>
  <cp:revision>3</cp:revision>
  <dcterms:created xsi:type="dcterms:W3CDTF">2011-08-30T18:09:12Z</dcterms:created>
  <dcterms:modified xsi:type="dcterms:W3CDTF">2013-01-08T18:36:19Z</dcterms:modified>
</cp:coreProperties>
</file>